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EFF18-8A4C-4DF1-86AA-C17EDCBEC377}" v="1" dt="2022-04-11T23:55:37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694"/>
  </p:normalViewPr>
  <p:slideViewPr>
    <p:cSldViewPr snapToGrid="0" showGuides="1">
      <p:cViewPr varScale="1">
        <p:scale>
          <a:sx n="109" d="100"/>
          <a:sy n="109" d="100"/>
        </p:scale>
        <p:origin x="8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5F2E69-D43A-4A21-B477-CE79B6EED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729B47-6E63-4698-83C4-F5612E85C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E45900-F146-4695-B781-1D2CCD853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869B8-4E8A-4BD1-BFDC-E751CBE3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2D0019-96CA-417B-8117-6EC2A62F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30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0D827-06A2-40F5-8F66-5702C3F3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A7108A-81BA-46D4-B18C-8B95174E9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611890-3ACC-4BD1-954D-B5F94C7D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51BDAF-040B-41CF-AD88-A15D8945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6BC560-A38E-491E-A410-56D81EAC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22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DFE0210-1FA5-497C-82BD-D1A5DE3B0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4E75894-2369-485C-8A5F-0359794DB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10EE24-9A7D-4ED5-A98A-24FAF31A5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CC15CB-7686-47FD-8183-7A59F5DBC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AC25B7-BED9-41B4-A728-A98D6240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95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14D9F-52D8-4269-A73F-8542B22CB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8B841F-D511-450D-AC9B-638751CD7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E580F4-D8AE-45AB-B0BF-9023E820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321A03-73B2-465C-B8E3-F21809E4F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31E553-1E2C-43E3-8520-7740EFBD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7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4C8A50-505A-4D42-849B-B18A6433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26DBC2-8884-455F-AC05-696C1EAEE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6D6A20-6C2B-4BEC-A1C6-36785341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7A08AA-DCB3-4ADE-B628-5AA80C21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BA155D-4C44-43CA-AF7C-1E09E448B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61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1FD77A-7BBB-458D-BA7B-906444DAD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127607-59F2-4415-852A-E4367662D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FB7D5E-D1B0-4DFB-8B0C-922D13AA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993D89-AF80-4E9D-A0FD-4427FBF5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6E3BA0-DE3E-4E90-A559-0746AA42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7B2A4A-D44D-4937-8C0F-F57DAD99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9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ADA1A-470D-44EF-A895-9AD143271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D60CFD-6008-417F-9C4C-5010A3BBF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976CC0-929B-437A-AB97-E17FFBDC6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2CFA662-0615-4995-AB37-49125F13F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1BDCE8-BEC1-4E7D-892C-A6E6CAAC24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0FAC80-FE5C-4AE5-AD34-269938DD1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FB611F-7EA1-46BA-A9A5-BB355F9F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F6BB80-38DC-481B-9352-90D419DA8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7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DFCEBB-AB68-4E90-B40F-0EEE26151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B4C3FC-06FD-482D-B9F2-58EC3ECD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B04DC7-F9C5-4998-AA4F-F155CD0D2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0D68EB-C090-472A-846C-B67484928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74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0F3D01-6228-4A6A-BBBD-6A7EA5663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91FC8E-BF67-4AC1-A616-0C5D8086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6E4C79-ED91-4F43-A9F3-58F260DB0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82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36AA2C-00AB-44D6-B2B7-F12780E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0CAA20-A352-4FA1-800A-03C3B006F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E6AF62-ED95-49BA-ADBB-8981B33DD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267769-98CC-42AD-A05C-ADEB0079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AFED35-940B-4C03-ABEA-0F8CE582A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0BB004-ACFF-472F-A45E-AD91209A6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75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C175C-6668-4DB6-A53C-CA48B0FE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071437-2A80-4102-A60A-8EDA0D5EA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DD3EAC-FDF8-4B67-84AC-B8A703100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82C060-C20B-4954-AF6D-404739597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155F8-C3B1-495F-BFDD-25FDF6127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28734A-82BD-4DC9-8E45-C6F5219C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59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F886C65-FC61-42B2-8630-4E411180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F40060-8709-4C4E-BD28-8EB0F9998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1E78E4-1DF4-43D9-9B05-C66C995CD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37B5C-F000-491C-9FE8-BD87AF47C664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43C66D-F8CB-42CA-86A3-77CD0E80C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4E6902-47F9-4736-BC1A-55307E4D3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97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CC41DAD-23F4-4FC9-A0E2-A6D4202D9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6288917"/>
            <a:ext cx="4413250" cy="451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研究代表者　所属・氏名</a:t>
            </a:r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63E093C5-FA73-45A2-A59E-3F08D2E7C2D8}"/>
              </a:ext>
            </a:extLst>
          </p:cNvPr>
          <p:cNvSpPr txBox="1">
            <a:spLocks/>
          </p:cNvSpPr>
          <p:nvPr/>
        </p:nvSpPr>
        <p:spPr>
          <a:xfrm>
            <a:off x="8181976" y="215899"/>
            <a:ext cx="803274" cy="2889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none" lIns="36000" tIns="36000" rIns="36000" bIns="3600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5">
            <a:extLst>
              <a:ext uri="{FF2B5EF4-FFF2-40B4-BE49-F238E27FC236}">
                <a16:creationId xmlns:a16="http://schemas.microsoft.com/office/drawing/2014/main" id="{C1DE290F-0B4B-4525-BDE6-8D04DD464F5D}"/>
              </a:ext>
            </a:extLst>
          </p:cNvPr>
          <p:cNvSpPr txBox="1">
            <a:spLocks/>
          </p:cNvSpPr>
          <p:nvPr/>
        </p:nvSpPr>
        <p:spPr>
          <a:xfrm>
            <a:off x="271912" y="867508"/>
            <a:ext cx="8600176" cy="528731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以下の要領でこのスライドに研究内容のポンチ絵を作成ください。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＊この青枠で囲われたテキストボックスは削除してください。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en-US" altLang="ja-JP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様式２</a:t>
            </a:r>
            <a:r>
              <a:rPr lang="en-US" altLang="ja-JP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のテキストボックスは削除しないでください。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スライド縦横比・・４：３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（デザイン→スライドのサイズ→「標準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(4:3)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」を選択お願いします。）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スライド枚数・・・・１枚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提案テーマ名・・・</a:t>
            </a:r>
            <a:r>
              <a:rPr lang="ja-JP" altLang="en-US" sz="24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スライド上部に記載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＊様式１の記載と揃えてください。</a:t>
            </a:r>
            <a:endParaRPr lang="en-US" altLang="ja-JP" sz="18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＊枠のサイズと配置は変更しないでください。</a:t>
            </a:r>
            <a:endParaRPr lang="en-US" altLang="ja-JP" sz="18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研究代表者の所属・氏名・・・右下の枠内に記載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＊枠のサイズと配置は変更しないでください。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5">
            <a:extLst>
              <a:ext uri="{FF2B5EF4-FFF2-40B4-BE49-F238E27FC236}">
                <a16:creationId xmlns:a16="http://schemas.microsoft.com/office/drawing/2014/main" id="{D0C8A52C-4955-4394-91ED-C8B4C093EDF0}"/>
              </a:ext>
            </a:extLst>
          </p:cNvPr>
          <p:cNvSpPr txBox="1">
            <a:spLocks/>
          </p:cNvSpPr>
          <p:nvPr/>
        </p:nvSpPr>
        <p:spPr>
          <a:xfrm>
            <a:off x="158750" y="215899"/>
            <a:ext cx="7754327" cy="4230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提案テーマ名</a:t>
            </a:r>
          </a:p>
        </p:txBody>
      </p:sp>
    </p:spTree>
    <p:extLst>
      <p:ext uri="{BB962C8B-B14F-4D97-AF65-F5344CB8AC3E}">
        <p14:creationId xmlns:p14="http://schemas.microsoft.com/office/powerpoint/2010/main" val="305222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E54698B6BE014985D05666DDCC90D1" ma:contentTypeVersion="13" ma:contentTypeDescription="新しいドキュメントを作成します。" ma:contentTypeScope="" ma:versionID="ddd6d4a252716328f37951ae65be6831">
  <xsd:schema xmlns:xsd="http://www.w3.org/2001/XMLSchema" xmlns:xs="http://www.w3.org/2001/XMLSchema" xmlns:p="http://schemas.microsoft.com/office/2006/metadata/properties" xmlns:ns2="58dc46fd-07bc-43b0-a1ab-350403859b73" xmlns:ns3="1821b626-fdc8-4d30-94ef-085638ba7b6b" targetNamespace="http://schemas.microsoft.com/office/2006/metadata/properties" ma:root="true" ma:fieldsID="b5ab0fbffc7086cb740e1dcdbde876ea" ns2:_="" ns3:_="">
    <xsd:import namespace="58dc46fd-07bc-43b0-a1ab-350403859b73"/>
    <xsd:import namespace="1821b626-fdc8-4d30-94ef-085638ba7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c46fd-07bc-43b0-a1ab-350403859b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0" nillable="true" ma:displayName="承認の状態" ma:internalName="_x627f__x8a8d__x306e__x72b6__x614b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1b626-fdc8-4d30-94ef-085638ba7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8dc46fd-07bc-43b0-a1ab-350403859b7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DD79BC-C0A4-401E-849C-F346924F6A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c46fd-07bc-43b0-a1ab-350403859b73"/>
    <ds:schemaRef ds:uri="1821b626-fdc8-4d30-94ef-085638ba7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C8B09B-988C-4C15-8D34-5C5FEA7C82C8}">
  <ds:schemaRefs>
    <ds:schemaRef ds:uri="58dc46fd-07bc-43b0-a1ab-350403859b73"/>
    <ds:schemaRef ds:uri="http://purl.org/dc/terms/"/>
    <ds:schemaRef ds:uri="1821b626-fdc8-4d30-94ef-085638ba7b6b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2897F9-71DB-4980-8702-B18892CB30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150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研究代表者　所属・氏名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研究代表者　所属・氏名</dc:title>
  <dc:creator>宮瀧紗世</dc:creator>
  <cp:lastModifiedBy>柳下立夫</cp:lastModifiedBy>
  <cp:revision>13</cp:revision>
  <cp:lastPrinted>2022-04-11T23:55:38Z</cp:lastPrinted>
  <dcterms:created xsi:type="dcterms:W3CDTF">2022-03-23T05:41:52Z</dcterms:created>
  <dcterms:modified xsi:type="dcterms:W3CDTF">2022-04-15T00:43:25Z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0x0101009BE54698B6BE014985D05666DDCC90D1</vt:lpwstr>
  </property>
  <property fmtid="{D5CDD505-2E9C-101B-9397-08002B2CF9AE}" pid="3" name="MSIP_Label_ddc55989-3c9e-4466-8514-eac6f80f6373_Enabled">
    <vt:lpwstr>true</vt:lpwstr>
  </property>
  <property fmtid="{D5CDD505-2E9C-101B-9397-08002B2CF9AE}" pid="4" name="MSIP_Label_ddc55989-3c9e-4466-8514-eac6f80f6373_SetDate">
    <vt:lpwstr>2022-03-23T09:41:21Z</vt:lpwstr>
  </property>
  <property fmtid="{D5CDD505-2E9C-101B-9397-08002B2CF9AE}" pid="5" name="MSIP_Label_ddc55989-3c9e-4466-8514-eac6f80f6373_Method">
    <vt:lpwstr>Privileged</vt:lpwstr>
  </property>
  <property fmtid="{D5CDD505-2E9C-101B-9397-08002B2CF9AE}" pid="6" name="MSIP_Label_ddc55989-3c9e-4466-8514-eac6f80f6373_Name">
    <vt:lpwstr>ddc55989-3c9e-4466-8514-eac6f80f6373</vt:lpwstr>
  </property>
  <property fmtid="{D5CDD505-2E9C-101B-9397-08002B2CF9AE}" pid="7" name="MSIP_Label_ddc55989-3c9e-4466-8514-eac6f80f6373_SiteId">
    <vt:lpwstr>18a7fec8-652f-409b-8369-272d9ce80620</vt:lpwstr>
  </property>
  <property fmtid="{D5CDD505-2E9C-101B-9397-08002B2CF9AE}" pid="8" name="MSIP_Label_ddc55989-3c9e-4466-8514-eac6f80f6373_ActionId">
    <vt:lpwstr>44689fa7-dfe7-485f-93e7-345cf295044e</vt:lpwstr>
  </property>
  <property fmtid="{D5CDD505-2E9C-101B-9397-08002B2CF9AE}" pid="9" name="MSIP_Label_ddc55989-3c9e-4466-8514-eac6f80f6373_ContentBits">
    <vt:lpwstr>0</vt:lpwstr>
  </property>
  <property fmtid="{D5CDD505-2E9C-101B-9397-08002B2CF9AE}" pid="10" name="KSOProductBuildVer">
    <vt:lpwstr>1041-10.8.2.6709</vt:lpwstr>
  </property>
  <property fmtid="{D5CDD505-2E9C-101B-9397-08002B2CF9AE}" pid="11" name="Sensitivity">
    <vt:lpwstr>No Restrictions</vt:lpwstr>
  </property>
  <property fmtid="{D5CDD505-2E9C-101B-9397-08002B2CF9AE}" pid="12" name="MSIP_Label_ddc55989-3c9e-4466-8514-eac6f80f6373_Application">
    <vt:lpwstr>Microsoft Azure Information Protection</vt:lpwstr>
  </property>
  <property fmtid="{D5CDD505-2E9C-101B-9397-08002B2CF9AE}" pid="13" name="MSIP_Label_ddc55989-3c9e-4466-8514-eac6f80f6373_Owner">
    <vt:lpwstr>h.suda@aist.go.jp</vt:lpwstr>
  </property>
  <property fmtid="{D5CDD505-2E9C-101B-9397-08002B2CF9AE}" pid="14" name="MSIP_Label_ddc55989-3c9e-4466-8514-eac6f80f6373_Extended_MSFT_Method">
    <vt:lpwstr>Automatic</vt:lpwstr>
  </property>
</Properties>
</file>